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64" r:id="rId5"/>
    <p:sldId id="265" r:id="rId6"/>
    <p:sldId id="267" r:id="rId7"/>
    <p:sldId id="269" r:id="rId8"/>
    <p:sldId id="268" r:id="rId9"/>
    <p:sldId id="266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475" autoAdjust="0"/>
  </p:normalViewPr>
  <p:slideViewPr>
    <p:cSldViewPr snapToGrid="0" snapToObjects="1">
      <p:cViewPr varScale="1">
        <p:scale>
          <a:sx n="52" d="100"/>
          <a:sy n="52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cs.google.com/spreadsheet/viewform?formkey=dEtkRFNhSEx5blV1Q0NINkpqaHlOQ1E6M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taBSj7FdNK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embed/4B-g1_6QCW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15569"/>
            <a:ext cx="7772400" cy="2484882"/>
          </a:xfrm>
        </p:spPr>
        <p:txBody>
          <a:bodyPr/>
          <a:lstStyle/>
          <a:p>
            <a:r>
              <a:rPr lang="en-US" dirty="0" smtClean="0"/>
              <a:t>STEM </a:t>
            </a:r>
            <a:r>
              <a:rPr lang="en-US" dirty="0" smtClean="0"/>
              <a:t>Networking</a:t>
            </a:r>
            <a:br>
              <a:rPr lang="en-US" dirty="0" smtClean="0"/>
            </a:br>
            <a:r>
              <a:rPr lang="en-US" dirty="0" smtClean="0"/>
              <a:t>Grades 6 – 12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15, </a:t>
            </a:r>
            <a:r>
              <a:rPr lang="en-US" dirty="0" smtClean="0"/>
              <a:t>2013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Individually complete the survey found at this link: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2"/>
              </a:rPr>
              <a:t>STEM 6-12 Survey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What is STEM?</a:t>
            </a:r>
          </a:p>
          <a:p>
            <a:r>
              <a:rPr lang="en-US" dirty="0" smtClean="0"/>
              <a:t>STEM at our Sites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STEM and the Common Core</a:t>
            </a:r>
          </a:p>
          <a:p>
            <a:r>
              <a:rPr lang="en-US" dirty="0" smtClean="0"/>
              <a:t>Electronic Exit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2456"/>
            <a:ext cx="8229600" cy="4525963"/>
          </a:xfrm>
        </p:spPr>
        <p:txBody>
          <a:bodyPr/>
          <a:lstStyle/>
          <a:p>
            <a:r>
              <a:rPr lang="en-US" dirty="0" smtClean="0"/>
              <a:t>Who is in the Room?</a:t>
            </a:r>
          </a:p>
          <a:p>
            <a:r>
              <a:rPr lang="en-US" dirty="0" smtClean="0"/>
              <a:t>Content Networking Wiki</a:t>
            </a:r>
          </a:p>
          <a:p>
            <a:pPr lvl="1"/>
            <a:r>
              <a:rPr lang="en-US" dirty="0" smtClean="0"/>
              <a:t>All groups – one wiki</a:t>
            </a:r>
          </a:p>
          <a:p>
            <a:pPr lvl="1"/>
            <a:r>
              <a:rPr lang="en-US" dirty="0" smtClean="0"/>
              <a:t>Tour of the site</a:t>
            </a:r>
          </a:p>
          <a:p>
            <a:pPr lvl="1"/>
            <a:r>
              <a:rPr lang="en-US" dirty="0" smtClean="0"/>
              <a:t>Brief ‘How-To</a:t>
            </a:r>
            <a:r>
              <a:rPr lang="en-US" dirty="0" smtClean="0"/>
              <a:t>’</a:t>
            </a:r>
            <a:endParaRPr lang="en-US" dirty="0" smtClean="0"/>
          </a:p>
          <a:p>
            <a:pPr lvl="1">
              <a:buNone/>
            </a:pPr>
            <a:endParaRPr lang="en-US" sz="1400" dirty="0" smtClean="0"/>
          </a:p>
          <a:p>
            <a:pPr lvl="1" algn="ctr">
              <a:buNone/>
            </a:pPr>
            <a:r>
              <a:rPr lang="en-US" sz="4000" b="1" dirty="0" smtClean="0">
                <a:hlinkClick r:id="rId3"/>
              </a:rPr>
              <a:t>http://cliu21cng.wikispaces.com</a:t>
            </a:r>
            <a:r>
              <a:rPr lang="en-US" sz="4000" b="1" dirty="0" smtClean="0">
                <a:hlinkClick r:id="rId3"/>
              </a:rPr>
              <a:t>/</a:t>
            </a:r>
            <a:r>
              <a:rPr lang="en-US" sz="4000" b="1" dirty="0" smtClean="0"/>
              <a:t>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6200" y="5867400"/>
              <a:ext cx="3352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Cathy J. Enders, Staff Development Facilitator</a:t>
              </a: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endersc@cliu.org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 x1247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331" y="768626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6000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6200" y="5867400"/>
              <a:ext cx="3352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Cathy J. Enders, Staff Development Facilitator</a:t>
              </a: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endersc@cliu.org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 x1247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774137" y="1867419"/>
            <a:ext cx="411151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1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3248" y="2690177"/>
            <a:ext cx="1722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hlinkClick r:id="rId4"/>
              </a:rPr>
              <a:t>is . . .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6200" y="5867400"/>
              <a:ext cx="3352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Cathy J. Enders, Staff Development Facilitator</a:t>
              </a: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endersc@cliu.org</a:t>
              </a:r>
            </a:p>
            <a:p>
              <a:endParaRPr lang="en-US" sz="1200" b="1" i="1" dirty="0" smtClean="0">
                <a:solidFill>
                  <a:srgbClr val="26306C"/>
                </a:solidFill>
                <a:latin typeface="Cambria" pitchFamily="18" charset="0"/>
              </a:endParaRPr>
            </a:p>
            <a:p>
              <a:r>
                <a:rPr lang="en-US" sz="1200" b="1" i="1" dirty="0" smtClean="0">
                  <a:solidFill>
                    <a:srgbClr val="26306C"/>
                  </a:solidFill>
                  <a:latin typeface="Cambria" pitchFamily="18" charset="0"/>
                </a:rPr>
                <a:t>(610)769-4111 x1247</a:t>
              </a:r>
              <a:endParaRPr lang="en-US" sz="1200" b="1" i="1" dirty="0">
                <a:solidFill>
                  <a:srgbClr val="26306C"/>
                </a:solidFill>
                <a:latin typeface="Cambria" pitchFamily="18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899289" y="1867419"/>
            <a:ext cx="489537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STEM?</a:t>
            </a:r>
            <a:endParaRPr lang="en-US" sz="1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8347" y="2639859"/>
            <a:ext cx="1722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hlinkClick r:id="rId4"/>
              </a:rPr>
              <a:t>Why</a:t>
            </a:r>
            <a:endParaRPr lang="en-US" sz="5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 at our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we currently doing?</a:t>
            </a:r>
          </a:p>
          <a:p>
            <a:r>
              <a:rPr lang="en-US" dirty="0" smtClean="0"/>
              <a:t>What are the </a:t>
            </a:r>
            <a:r>
              <a:rPr lang="en-US" dirty="0" smtClean="0"/>
              <a:t>dreams or possibilities</a:t>
            </a:r>
            <a:r>
              <a:rPr lang="en-US" dirty="0" smtClean="0"/>
              <a:t>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activities should we design for these sessions to help us</a:t>
            </a:r>
          </a:p>
          <a:p>
            <a:pPr lvl="1"/>
            <a:r>
              <a:rPr lang="en-US" dirty="0" smtClean="0"/>
              <a:t>Expand our knowledge about STEM</a:t>
            </a:r>
          </a:p>
          <a:p>
            <a:pPr lvl="1"/>
            <a:r>
              <a:rPr lang="en-US" dirty="0" smtClean="0"/>
              <a:t>Meet our needs in the area of STEM</a:t>
            </a:r>
          </a:p>
          <a:p>
            <a:pPr lvl="1"/>
            <a:r>
              <a:rPr lang="en-US" dirty="0" smtClean="0"/>
              <a:t>Add to our resources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85033" y="1867419"/>
            <a:ext cx="411151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1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9552" y="2796193"/>
            <a:ext cx="3218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resources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 and the 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1665"/>
            <a:ext cx="8229600" cy="3753678"/>
          </a:xfrm>
        </p:spPr>
        <p:txBody>
          <a:bodyPr/>
          <a:lstStyle/>
          <a:p>
            <a:r>
              <a:rPr lang="en-US" dirty="0" smtClean="0"/>
              <a:t>Investigate</a:t>
            </a:r>
          </a:p>
          <a:p>
            <a:pPr lvl="1"/>
            <a:r>
              <a:rPr lang="en-US" dirty="0" smtClean="0"/>
              <a:t>ELA: </a:t>
            </a:r>
          </a:p>
          <a:p>
            <a:pPr lvl="2"/>
            <a:r>
              <a:rPr lang="en-US" dirty="0" smtClean="0"/>
              <a:t>Reading  Informational Text</a:t>
            </a:r>
          </a:p>
          <a:p>
            <a:pPr lvl="2"/>
            <a:r>
              <a:rPr lang="en-US" dirty="0" smtClean="0"/>
              <a:t>Writing</a:t>
            </a:r>
          </a:p>
          <a:p>
            <a:pPr lvl="2"/>
            <a:r>
              <a:rPr lang="en-US" dirty="0" smtClean="0"/>
              <a:t>Speaking &amp; Listening</a:t>
            </a:r>
          </a:p>
          <a:p>
            <a:pPr lvl="2"/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Math: Standards for Mathematical Practice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867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Cathy J. Enders, Staff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endersc@cliu.org</a:t>
            </a:r>
          </a:p>
          <a:p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x1247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273</Words>
  <Application>Microsoft Office PowerPoint</Application>
  <PresentationFormat>On-screen Show (4:3)</PresentationFormat>
  <Paragraphs>91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STEM Networking Grades 6 – 12  </vt:lpstr>
      <vt:lpstr>Agenda</vt:lpstr>
      <vt:lpstr>Introductions</vt:lpstr>
      <vt:lpstr>Slide 4</vt:lpstr>
      <vt:lpstr>Slide 5</vt:lpstr>
      <vt:lpstr>STEM at our Sites</vt:lpstr>
      <vt:lpstr>Brainstorm</vt:lpstr>
      <vt:lpstr>Slide 8</vt:lpstr>
      <vt:lpstr>STEM and the Common Core</vt:lpstr>
      <vt:lpstr>Exit Survey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endersc</cp:lastModifiedBy>
  <cp:revision>85</cp:revision>
  <dcterms:created xsi:type="dcterms:W3CDTF">2013-01-18T14:24:41Z</dcterms:created>
  <dcterms:modified xsi:type="dcterms:W3CDTF">2013-03-08T15:50:05Z</dcterms:modified>
</cp:coreProperties>
</file>